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1" r:id="rId6"/>
    <p:sldId id="263" r:id="rId7"/>
    <p:sldId id="260" r:id="rId8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8558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20993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24877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4372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65613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19035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57649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418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13612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72768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8205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90CA8-A610-49FA-A250-5E6E3A273EF0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84AE5-16E6-42BD-ACC8-ABEF81E576E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7603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5535827" y="4349578"/>
            <a:ext cx="914400" cy="90204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Action Button: Custom 4">
            <a:hlinkClick r:id="" action="ppaction://hlinkshowjump?jump=endshow" highlightClick="1"/>
          </p:cNvPr>
          <p:cNvSpPr/>
          <p:nvPr/>
        </p:nvSpPr>
        <p:spPr>
          <a:xfrm>
            <a:off x="5325762" y="5523470"/>
            <a:ext cx="1260389" cy="988541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TextBox 5"/>
          <p:cNvSpPr txBox="1"/>
          <p:nvPr/>
        </p:nvSpPr>
        <p:spPr>
          <a:xfrm>
            <a:off x="3768812" y="704335"/>
            <a:ext cx="4782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4000" b="1" spc="50" dirty="0" smtClean="0">
                <a:ln w="0"/>
                <a:solidFill>
                  <a:srgbClr val="00B0F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opperplate Gothic Bold" panose="020E0705020206020404" pitchFamily="34" charset="0"/>
              </a:rPr>
              <a:t>The Maze Game</a:t>
            </a:r>
            <a:endParaRPr lang="lv-LV" sz="4000" b="1" spc="50" dirty="0">
              <a:ln w="0"/>
              <a:solidFill>
                <a:srgbClr val="00B0F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82563" y="1271812"/>
            <a:ext cx="883508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8800" dirty="0" smtClean="0">
                <a:solidFill>
                  <a:srgbClr val="00B0F0"/>
                </a:solidFill>
              </a:rPr>
              <a:t>Instructions</a:t>
            </a:r>
          </a:p>
          <a:p>
            <a:r>
              <a:rPr lang="lv-LV" sz="8800" dirty="0" smtClean="0">
                <a:solidFill>
                  <a:srgbClr val="00B0F0"/>
                </a:solidFill>
              </a:rPr>
              <a:t>Play with mouse 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97813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26798" y="868383"/>
            <a:ext cx="2792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4800" b="1" spc="50" dirty="0" smtClean="0">
                <a:ln w="0"/>
                <a:solidFill>
                  <a:srgbClr val="00B0F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opperplate Gothic Bold" panose="020E0705020206020404" pitchFamily="34" charset="0"/>
              </a:rPr>
              <a:t>Levels</a:t>
            </a:r>
            <a:endParaRPr lang="lv-LV" sz="4800" b="1" spc="50" dirty="0">
              <a:ln w="0"/>
              <a:solidFill>
                <a:srgbClr val="00B0F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370702" y="1909117"/>
            <a:ext cx="2397211" cy="211300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3900" dirty="0" smtClean="0"/>
              <a:t>2</a:t>
            </a:r>
            <a:endParaRPr lang="lv-LV" sz="23900" dirty="0"/>
          </a:p>
        </p:txBody>
      </p: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7595505" y="1909117"/>
            <a:ext cx="2397211" cy="211300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3900" dirty="0" smtClean="0"/>
              <a:t>3</a:t>
            </a:r>
            <a:endParaRPr lang="lv-LV" sz="23900" dirty="0"/>
          </a:p>
        </p:txBody>
      </p:sp>
      <p:sp>
        <p:nvSpPr>
          <p:cNvPr id="9" name="Rectangle 8">
            <a:hlinkClick r:id="rId4" action="ppaction://hlinksldjump"/>
          </p:cNvPr>
          <p:cNvSpPr/>
          <p:nvPr/>
        </p:nvSpPr>
        <p:spPr>
          <a:xfrm>
            <a:off x="370703" y="4022123"/>
            <a:ext cx="2397211" cy="211300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3900" dirty="0" smtClean="0"/>
              <a:t>1</a:t>
            </a:r>
            <a:endParaRPr lang="lv-LV" sz="23900" dirty="0"/>
          </a:p>
        </p:txBody>
      </p:sp>
    </p:spTree>
    <p:extLst>
      <p:ext uri="{BB962C8B-B14F-4D97-AF65-F5344CB8AC3E}">
        <p14:creationId xmlns:p14="http://schemas.microsoft.com/office/powerpoint/2010/main" val="52966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Custom 1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6521116"/>
            <a:ext cx="8193506" cy="3368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" name="Action Button: Custom 2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2249906"/>
            <a:ext cx="8193506" cy="3368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" name="Action Button: Custom 3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7050506" y="2286001"/>
            <a:ext cx="1143000" cy="178067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Action Button: Custom 4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1491917"/>
            <a:ext cx="8193506" cy="3368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Action Button: Custom 5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182725" y="1455823"/>
            <a:ext cx="2009275" cy="3368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Action Button: Custom 6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-1"/>
            <a:ext cx="8193506" cy="149191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Action Button: Custom 7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182724" y="0"/>
            <a:ext cx="2009275" cy="149191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Action Button: Custom 8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182724" y="1792707"/>
            <a:ext cx="308813" cy="34891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Action Button: Custom 9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491537" y="1792707"/>
            <a:ext cx="1700463" cy="34891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1" name="Action Button: Custom 10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1828801"/>
            <a:ext cx="300789" cy="4572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Action Button: Custom 11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981074" y="4066674"/>
            <a:ext cx="3212432" cy="3368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3" name="Action Button: Custom 12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491537" y="3368844"/>
            <a:ext cx="1700463" cy="34891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Action Button: Custom 13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182724" y="3368844"/>
            <a:ext cx="308813" cy="34891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Action Button: Custom 14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4523875"/>
            <a:ext cx="4186989" cy="3368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6" name="Action Button: Custom 15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800600" y="5799223"/>
            <a:ext cx="3392906" cy="3368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7" name="Action Button: Custom 16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5799222"/>
            <a:ext cx="4096753" cy="72189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8" name="Action Button: Custom 17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8193506" y="6521116"/>
            <a:ext cx="1989218" cy="3368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9" name="Action Button: Custom 18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6942221" y="4403558"/>
            <a:ext cx="1251285" cy="139566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0" name="Action Button: Custom 19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4860759"/>
            <a:ext cx="4096753" cy="93846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1" name="Action Button: Custom 20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096753" y="5161549"/>
            <a:ext cx="2118562" cy="3368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2" name="Action Button: Custom 21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659730" y="4632161"/>
            <a:ext cx="2282490" cy="26469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3" name="Action Button: Custom 22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981073" y="4403557"/>
            <a:ext cx="1961148" cy="2286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4" name="Action Button: Custom 23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3465094"/>
            <a:ext cx="5800975" cy="3368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5" name="Action Button: Custom 24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-1" y="3621505"/>
            <a:ext cx="4096753" cy="93846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6" name="Action Button: Custom 25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6085970" y="2237873"/>
            <a:ext cx="1031520" cy="182879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7" name="Action Button: Custom 26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-96252" y="2586790"/>
            <a:ext cx="5897228" cy="58954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8" name="Action Button: Custom 27">
            <a:hlinkClick r:id="" action="ppaction://noaction" highlightClick="1"/>
            <a:hlinkHover r:id="rId3" action="ppaction://hlinksldjump"/>
          </p:cNvPr>
          <p:cNvSpPr/>
          <p:nvPr/>
        </p:nvSpPr>
        <p:spPr>
          <a:xfrm rot="10800000" flipV="1">
            <a:off x="-1" y="3188367"/>
            <a:ext cx="496524" cy="288758"/>
          </a:xfrm>
          <a:prstGeom prst="actionButtonBlank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6326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417" y="5276334"/>
            <a:ext cx="7216346" cy="2594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Rectangle 5"/>
          <p:cNvSpPr/>
          <p:nvPr/>
        </p:nvSpPr>
        <p:spPr>
          <a:xfrm>
            <a:off x="370703" y="4621426"/>
            <a:ext cx="7216346" cy="2594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Rectangle 6"/>
          <p:cNvSpPr/>
          <p:nvPr/>
        </p:nvSpPr>
        <p:spPr>
          <a:xfrm>
            <a:off x="7587049" y="1099751"/>
            <a:ext cx="284205" cy="3781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Rectangle 7"/>
          <p:cNvSpPr/>
          <p:nvPr/>
        </p:nvSpPr>
        <p:spPr>
          <a:xfrm>
            <a:off x="8303741" y="1099751"/>
            <a:ext cx="284205" cy="3781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Rectangle 8"/>
          <p:cNvSpPr/>
          <p:nvPr/>
        </p:nvSpPr>
        <p:spPr>
          <a:xfrm>
            <a:off x="7611763" y="5276335"/>
            <a:ext cx="976183" cy="25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Rectangle 9"/>
          <p:cNvSpPr/>
          <p:nvPr/>
        </p:nvSpPr>
        <p:spPr>
          <a:xfrm flipV="1">
            <a:off x="8303741" y="4880919"/>
            <a:ext cx="284205" cy="3954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1" name="Rectangle 10"/>
          <p:cNvSpPr/>
          <p:nvPr/>
        </p:nvSpPr>
        <p:spPr>
          <a:xfrm>
            <a:off x="7587049" y="148281"/>
            <a:ext cx="284205" cy="951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Rectangle 11"/>
          <p:cNvSpPr/>
          <p:nvPr/>
        </p:nvSpPr>
        <p:spPr>
          <a:xfrm>
            <a:off x="7871254" y="148280"/>
            <a:ext cx="3793524" cy="247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3" name="Rectangle 12"/>
          <p:cNvSpPr/>
          <p:nvPr/>
        </p:nvSpPr>
        <p:spPr>
          <a:xfrm>
            <a:off x="8303741" y="704335"/>
            <a:ext cx="284205" cy="3954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Rectangle 13"/>
          <p:cNvSpPr/>
          <p:nvPr/>
        </p:nvSpPr>
        <p:spPr>
          <a:xfrm>
            <a:off x="8587946" y="704335"/>
            <a:ext cx="3076832" cy="2594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Rectangle 14"/>
          <p:cNvSpPr/>
          <p:nvPr/>
        </p:nvSpPr>
        <p:spPr>
          <a:xfrm>
            <a:off x="10824519" y="383060"/>
            <a:ext cx="840259" cy="32127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6" name="Rectangle 15"/>
          <p:cNvSpPr/>
          <p:nvPr/>
        </p:nvSpPr>
        <p:spPr>
          <a:xfrm>
            <a:off x="0" y="4621426"/>
            <a:ext cx="395417" cy="914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" name="Action Button: Custom 2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4621426"/>
            <a:ext cx="395417" cy="91440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" name="Action Button: Custom 3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395417" y="4621426"/>
            <a:ext cx="7191632" cy="25949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Action Button: Custom 4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395417" y="5276334"/>
            <a:ext cx="7216346" cy="25949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8" name="Action Button: Custom 17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7587049" y="1099750"/>
            <a:ext cx="284205" cy="378116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9" name="Action Button: Custom 18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7611763" y="5276334"/>
            <a:ext cx="976183" cy="25949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0" name="Action Button: Custom 19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8303741" y="4880919"/>
            <a:ext cx="284205" cy="39541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1" name="Action Button: Custom 20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8303741" y="1099750"/>
            <a:ext cx="284205" cy="417658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2" name="Action Button: Custom 21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7587049" y="148280"/>
            <a:ext cx="284205" cy="95147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3" name="Action Button: Custom 22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8303741" y="704334"/>
            <a:ext cx="284205" cy="395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5" name="Action Button: Custom 24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8587946" y="704334"/>
            <a:ext cx="3076832" cy="25949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6" name="Action Button: Custom 25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7871254" y="148280"/>
            <a:ext cx="3793524" cy="23478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7" name="Action Button: Custom 26">
            <a:hlinkClick r:id="" action="ppaction://noaction" highlightClick="1"/>
            <a:hlinkHover r:id="rId4" action="ppaction://hlinksldjump"/>
          </p:cNvPr>
          <p:cNvSpPr/>
          <p:nvPr/>
        </p:nvSpPr>
        <p:spPr>
          <a:xfrm>
            <a:off x="10852484" y="395415"/>
            <a:ext cx="812294" cy="308919"/>
          </a:xfrm>
          <a:prstGeom prst="actionButtonBlank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4170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Custom 1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5969668" y="-5717008"/>
            <a:ext cx="288758" cy="1172277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" name="Action Button: Custom 2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11975432" y="0"/>
            <a:ext cx="216568" cy="6858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" name="Action Button: Custom 3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1939338" y="0"/>
            <a:ext cx="252662" cy="6858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Action Button: Custom 4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0"/>
            <a:ext cx="252662" cy="6858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Action Button: Custom 5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5915526" y="852235"/>
            <a:ext cx="288758" cy="1172277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Action Button: Custom 6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7845593" y="2769264"/>
            <a:ext cx="294775" cy="674570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Action Button: Custom 8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3585411" y="914400"/>
            <a:ext cx="336883" cy="448777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Action Button: Custom 9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7306675" y="1692946"/>
            <a:ext cx="324851" cy="709361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Action Button: Custom 11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403559" y="1600199"/>
            <a:ext cx="336883" cy="27913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3" name="Action Button: Custom 12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5266827" y="3299659"/>
            <a:ext cx="306806" cy="203333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Action Button: Custom 13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9103894" y="2494549"/>
            <a:ext cx="288758" cy="362551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Action Button: Custom 14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6100016" y="1161045"/>
            <a:ext cx="336883" cy="330868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6" name="Action Button: Custom 15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7451557" y="1425741"/>
            <a:ext cx="336883" cy="304399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/>
          </a:p>
        </p:txBody>
      </p:sp>
      <p:sp>
        <p:nvSpPr>
          <p:cNvPr id="17" name="Action Button: Custom 16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9256291" y="1335504"/>
            <a:ext cx="336883" cy="310715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8" name="Action Button: Custom 17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8360942" y="-414085"/>
            <a:ext cx="306806" cy="21576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9" name="Action Button: Custom 18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9948102" y="-42109"/>
            <a:ext cx="336883" cy="332673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0" name="Action Button: Custom 19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724142" y="851231"/>
            <a:ext cx="336883" cy="332673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1" name="Action Button: Custom 20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1365835" y="144377"/>
            <a:ext cx="336883" cy="332673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/>
          </a:p>
        </p:txBody>
      </p:sp>
      <p:sp>
        <p:nvSpPr>
          <p:cNvPr id="22" name="Action Button: Custom 21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3998497" y="1528008"/>
            <a:ext cx="336883" cy="48126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3" name="Action Button: Custom 22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7118685" y="2509585"/>
            <a:ext cx="288758" cy="362551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6" name="Action Button: Custom 25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252662" y="5077324"/>
            <a:ext cx="3826044" cy="80611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7" name="Action Button: Custom 26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745190" y="4177960"/>
            <a:ext cx="270715" cy="122722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8" name="Action Button: Custom 27">
            <a:hlinkClick r:id="" action="ppaction://noaction" highlightClick="1"/>
            <a:hlinkHover r:id="rId4" action="ppaction://hlinksldjump"/>
          </p:cNvPr>
          <p:cNvSpPr/>
          <p:nvPr/>
        </p:nvSpPr>
        <p:spPr>
          <a:xfrm>
            <a:off x="252661" y="5883441"/>
            <a:ext cx="782055" cy="685800"/>
          </a:xfrm>
          <a:prstGeom prst="actionButtonBlank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9" name="Action Button: Custom 28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1365834" y="5483388"/>
            <a:ext cx="657717" cy="80611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2228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ignette4.wikia.nocookie.net/evil/images/5/52/Game_Over.jpg/revision/latest?cb=201512071808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333" y="1997242"/>
            <a:ext cx="4762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>
            <a:hlinkClick r:id="rId3" action="ppaction://hlinksldjump"/>
          </p:cNvPr>
          <p:cNvSpPr/>
          <p:nvPr/>
        </p:nvSpPr>
        <p:spPr>
          <a:xfrm>
            <a:off x="5355353" y="3902242"/>
            <a:ext cx="1442489" cy="134938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3716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d.keepcalm-o-matic.co.uk/i/keep-calm-and-you-win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24064"/>
            <a:ext cx="12192001" cy="689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ction Button: Custom 2">
            <a:hlinkClick r:id="" action="ppaction://hlinkshowjump?jump=endshow" highlightClick="1"/>
          </p:cNvPr>
          <p:cNvSpPr/>
          <p:nvPr/>
        </p:nvSpPr>
        <p:spPr>
          <a:xfrm>
            <a:off x="0" y="0"/>
            <a:ext cx="2827421" cy="6858000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exit</a:t>
            </a:r>
            <a:endParaRPr lang="lv-LV" dirty="0"/>
          </a:p>
        </p:txBody>
      </p:sp>
      <p:sp>
        <p:nvSpPr>
          <p:cNvPr id="4" name="Action Button: Custom 3">
            <a:hlinkClick r:id="" action="ppaction://hlinkshowjump?jump=endshow" highlightClick="1"/>
          </p:cNvPr>
          <p:cNvSpPr/>
          <p:nvPr/>
        </p:nvSpPr>
        <p:spPr>
          <a:xfrm>
            <a:off x="9364579" y="-24064"/>
            <a:ext cx="2827421" cy="6858000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exit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22600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</Words>
  <Application>Microsoft Office PowerPoint</Application>
  <PresentationFormat>Widescreen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Copperplate Gothic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9</cp:revision>
  <dcterms:created xsi:type="dcterms:W3CDTF">2016-08-05T18:51:02Z</dcterms:created>
  <dcterms:modified xsi:type="dcterms:W3CDTF">2016-08-06T10:40:56Z</dcterms:modified>
</cp:coreProperties>
</file>